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4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>
        <p:scale>
          <a:sx n="78" d="100"/>
          <a:sy n="78" d="100"/>
        </p:scale>
        <p:origin x="-1716" y="6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46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057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48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90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89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34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00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4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20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81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36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918C-0D31-41EF-BDA6-34CD7CD946CA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CC62-21BD-461E-8821-586CBAAB0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78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fdeti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8" y="785786"/>
            <a:ext cx="6392143" cy="7171194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7794" y="257096"/>
            <a:ext cx="5585911" cy="861774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txBody>
          <a:bodyPr wrap="square">
            <a:spAutoFit/>
          </a:bodyPr>
          <a:lstStyle/>
          <a:p>
            <a:pPr lvl="0" indent="142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правам  участников образовательного процесса </a:t>
            </a:r>
            <a:endParaRPr kumimoji="0" lang="ru-RU" sz="5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indent="1428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школе.</a:t>
            </a:r>
            <a:endParaRPr kumimoji="0" lang="ru-RU" sz="5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0420" y="1550105"/>
            <a:ext cx="6334651" cy="723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Уважаемые родители, учащиеся, учителя нашей школы!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В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нашей школе формируется правовое пространство. Появился Институт Уполномоченного по правам участников образовательного процесса – омбудсмен (от шведского-ombudsman) - специальное лицо, защищающее права не только детей, но и родителей и учителей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Calibri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Целью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деятельности Омбудсмена является разработка организационной системы, способствующей, развитию правовой культуры участников образовательного процесса как составной части целостной системы учебно-воспитательной работы.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963" y="257096"/>
            <a:ext cx="12017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04" y="4143372"/>
          <a:ext cx="550072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363"/>
                <a:gridCol w="2750363"/>
              </a:tblGrid>
              <a:tr h="2143140">
                <a:tc>
                  <a:txBody>
                    <a:bodyPr/>
                    <a:lstStyle/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Calibri" pitchFamily="34" charset="0"/>
                        </a:rPr>
                        <a:t>Уполномоченным по правам участников </a:t>
                      </a: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Calibri" pitchFamily="34" charset="0"/>
                        </a:rPr>
                        <a:t>образовательного процесса (омбудсмен) – является </a:t>
                      </a: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Book Antiqua" pitchFamily="18" charset="0"/>
                          <a:ea typeface="Times New Roman" pitchFamily="18" charset="0"/>
                          <a:cs typeface="Calibri" pitchFamily="34" charset="0"/>
                        </a:rPr>
                        <a:t> БАЛОБАНОВА МАРИЯ ВЛАДИМИРОВНА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work\images\clip_image00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90" y="4286248"/>
            <a:ext cx="1785950" cy="233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69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928" y="1457772"/>
            <a:ext cx="6392143" cy="7171194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7794" y="257096"/>
            <a:ext cx="5585911" cy="861774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txBody>
          <a:bodyPr wrap="square">
            <a:spAutoFit/>
          </a:bodyPr>
          <a:lstStyle/>
          <a:p>
            <a:pPr lvl="0" indent="14288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уполномоченный</a:t>
            </a:r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правам  участников образовательного процесса 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indent="1428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4795221"/>
              </p:ext>
            </p:extLst>
          </p:nvPr>
        </p:nvGraphicFramePr>
        <p:xfrm>
          <a:off x="390207" y="2909870"/>
          <a:ext cx="6077585" cy="3092666"/>
        </p:xfrm>
        <a:graphic>
          <a:graphicData uri="http://schemas.openxmlformats.org/drawingml/2006/table">
            <a:tbl>
              <a:tblPr firstRow="1" firstCol="1" bandRow="1"/>
              <a:tblGrid>
                <a:gridCol w="3038475"/>
                <a:gridCol w="3039110"/>
              </a:tblGrid>
              <a:tr h="1086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Участники образовательного процесса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 приема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с13:00 – до15:00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Понедельник, пятница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с15:00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до17:00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Кабинет</a:t>
                      </a:r>
                      <a:r>
                        <a:rPr lang="ru-RU" sz="20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педагога-психолога 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1674" y="1625190"/>
            <a:ext cx="633465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приема детей, их родителей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(законных представителей) уполномоченным по правам участников образовательного процесса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888" y="228600"/>
            <a:ext cx="12017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11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928" y="1088093"/>
            <a:ext cx="6392143" cy="7171194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4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7794" y="257096"/>
            <a:ext cx="5585911" cy="830997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txBody>
          <a:bodyPr wrap="square">
            <a:spAutoFit/>
          </a:bodyPr>
          <a:lstStyle/>
          <a:p>
            <a:pPr lvl="0" indent="142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правам  участников образовательного процесса </a:t>
            </a:r>
            <a:endParaRPr kumimoji="0" lang="ru-RU" sz="5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indent="1428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школе.</a:t>
            </a:r>
            <a:endParaRPr kumimoji="0" lang="ru-RU" sz="5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2928" y="1272759"/>
            <a:ext cx="6334651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 и учащиеся школы!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можете обратиться в органы, осуществляющие контроль и надзор за соблюдением, обеспечением и защитой прав ребенка: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Уполномоченный при Президенте РФ по правам ребенка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</a:rPr>
              <a:t>Астахов Павел Алексеевич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Москва,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Миусская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пл., 7, стр. 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aseline="0" dirty="0" smtClean="0">
                <a:solidFill>
                  <a:schemeClr val="tx1"/>
                </a:solidFill>
                <a:latin typeface="Arial" pitchFamily="34" charset="0"/>
                <a:hlinkClick r:id="rId2"/>
              </a:rPr>
              <a:t>www.rfdeti.ru</a:t>
            </a:r>
            <a:endParaRPr lang="en-US" sz="1600" baseline="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Администрация Президента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aseline="0" dirty="0" err="1" smtClean="0">
                <a:solidFill>
                  <a:schemeClr val="tx1"/>
                </a:solidFill>
                <a:latin typeface="Arial" pitchFamily="34" charset="0"/>
              </a:rPr>
              <a:t>Пн-чт</a:t>
            </a:r>
            <a:r>
              <a:rPr lang="ru-RU" sz="1600" baseline="0" dirty="0" smtClean="0">
                <a:solidFill>
                  <a:schemeClr val="tx1"/>
                </a:solidFill>
                <a:latin typeface="Arial" pitchFamily="34" charset="0"/>
              </a:rPr>
              <a:t> с10-00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</a:rPr>
              <a:t> до 18-00;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 10-00 до 16-45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</a:rPr>
              <a:t>Уполномоченный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</a:rPr>
              <a:t>по правам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</a:rPr>
              <a:t>ребенка в Орловской области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</a:rPr>
              <a:t>Поляков Виктор Владимирович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</a:rPr>
              <a:t>Орел, Октябрьская ул., д.30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</a:rPr>
              <a:t>Тел./факс: (4862)  45-85-59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</a:rPr>
              <a:t>Тел.: (4862) 45-84-93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</a:rPr>
              <a:t>Единый общероссийский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</a:rPr>
              <a:t>ТЕЛЕФОН ДОВЕРИЯ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</a:rPr>
              <a:t>8(800) 2000 122</a:t>
            </a:r>
            <a:endParaRPr lang="ru-RU" sz="2000" dirty="0">
              <a:solidFill>
                <a:schemeClr val="tx1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656" y="228600"/>
            <a:ext cx="11763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47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248</Words>
  <Application>Microsoft Office PowerPoint</Application>
  <PresentationFormat>Экран (4:3)</PresentationFormat>
  <Paragraphs>115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userok</dc:creator>
  <cp:lastModifiedBy>Кабинет 30</cp:lastModifiedBy>
  <cp:revision>18</cp:revision>
  <dcterms:created xsi:type="dcterms:W3CDTF">2012-10-21T10:29:38Z</dcterms:created>
  <dcterms:modified xsi:type="dcterms:W3CDTF">2014-01-20T12:20:49Z</dcterms:modified>
</cp:coreProperties>
</file>